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3860E-554D-4E46-93F0-74FB087AE559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211AF-B5B1-4C40-8CFA-93F65397C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54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8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79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6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8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4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7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2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3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B2751-3FF9-4330-A80B-BAD6A565318C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455F8-865E-4A3F-BEA2-B5E9237F7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3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Ppt</a:t>
            </a:r>
            <a:r>
              <a:rPr lang="en-US" dirty="0" smtClean="0"/>
              <a:t> file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There is nothing in </a:t>
            </a:r>
            <a:r>
              <a:rPr lang="en-US" smtClean="0"/>
              <a:t>here though.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1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to see if this stuff moves like it’s supposed to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62000" y="3124200"/>
            <a:ext cx="2438400" cy="152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158775"/>
            <a:ext cx="3381677" cy="3523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0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Ppt file test</vt:lpstr>
      <vt:lpstr>Second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file test</dc:title>
  <dc:creator>Cheyenne Muscovich</dc:creator>
  <cp:lastModifiedBy>Cheyenne Muscovich</cp:lastModifiedBy>
  <cp:revision>3</cp:revision>
  <dcterms:created xsi:type="dcterms:W3CDTF">2022-09-06T18:09:28Z</dcterms:created>
  <dcterms:modified xsi:type="dcterms:W3CDTF">2023-01-17T16:13:11Z</dcterms:modified>
</cp:coreProperties>
</file>